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86"/>
  </p:notesMasterIdLst>
  <p:handoutMasterIdLst>
    <p:handoutMasterId r:id="rId87"/>
  </p:handoutMasterIdLst>
  <p:sldIdLst>
    <p:sldId id="256" r:id="rId2"/>
    <p:sldId id="357" r:id="rId3"/>
    <p:sldId id="356" r:id="rId4"/>
    <p:sldId id="280" r:id="rId5"/>
    <p:sldId id="359" r:id="rId6"/>
    <p:sldId id="348" r:id="rId7"/>
    <p:sldId id="361" r:id="rId8"/>
    <p:sldId id="362" r:id="rId9"/>
    <p:sldId id="364" r:id="rId10"/>
    <p:sldId id="307" r:id="rId11"/>
    <p:sldId id="365" r:id="rId12"/>
    <p:sldId id="310" r:id="rId13"/>
    <p:sldId id="309" r:id="rId14"/>
    <p:sldId id="366" r:id="rId15"/>
    <p:sldId id="313" r:id="rId16"/>
    <p:sldId id="370" r:id="rId17"/>
    <p:sldId id="371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95" r:id="rId29"/>
    <p:sldId id="297" r:id="rId30"/>
    <p:sldId id="304" r:id="rId31"/>
    <p:sldId id="296" r:id="rId32"/>
    <p:sldId id="327" r:id="rId33"/>
    <p:sldId id="328" r:id="rId34"/>
    <p:sldId id="329" r:id="rId35"/>
    <p:sldId id="330" r:id="rId36"/>
    <p:sldId id="373" r:id="rId37"/>
    <p:sldId id="375" r:id="rId38"/>
    <p:sldId id="376" r:id="rId39"/>
    <p:sldId id="377" r:id="rId40"/>
    <p:sldId id="336" r:id="rId41"/>
    <p:sldId id="337" r:id="rId42"/>
    <p:sldId id="334" r:id="rId43"/>
    <p:sldId id="372" r:id="rId44"/>
    <p:sldId id="283" r:id="rId45"/>
    <p:sldId id="379" r:id="rId46"/>
    <p:sldId id="380" r:id="rId47"/>
    <p:sldId id="381" r:id="rId48"/>
    <p:sldId id="355" r:id="rId49"/>
    <p:sldId id="351" r:id="rId50"/>
    <p:sldId id="352" r:id="rId51"/>
    <p:sldId id="353" r:id="rId52"/>
    <p:sldId id="354" r:id="rId53"/>
    <p:sldId id="322" r:id="rId54"/>
    <p:sldId id="339" r:id="rId55"/>
    <p:sldId id="363" r:id="rId56"/>
    <p:sldId id="367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74" r:id="rId65"/>
    <p:sldId id="324" r:id="rId66"/>
    <p:sldId id="325" r:id="rId67"/>
    <p:sldId id="257" r:id="rId68"/>
    <p:sldId id="265" r:id="rId69"/>
    <p:sldId id="266" r:id="rId70"/>
    <p:sldId id="269" r:id="rId71"/>
    <p:sldId id="268" r:id="rId72"/>
    <p:sldId id="258" r:id="rId73"/>
    <p:sldId id="270" r:id="rId74"/>
    <p:sldId id="275" r:id="rId75"/>
    <p:sldId id="276" r:id="rId76"/>
    <p:sldId id="277" r:id="rId77"/>
    <p:sldId id="267" r:id="rId78"/>
    <p:sldId id="278" r:id="rId79"/>
    <p:sldId id="279" r:id="rId80"/>
    <p:sldId id="262" r:id="rId81"/>
    <p:sldId id="263" r:id="rId82"/>
    <p:sldId id="264" r:id="rId83"/>
    <p:sldId id="274" r:id="rId84"/>
    <p:sldId id="259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/>
    <p:restoredTop sz="94580"/>
  </p:normalViewPr>
  <p:slideViewPr>
    <p:cSldViewPr snapToGrid="0" snapToObjects="1">
      <p:cViewPr>
        <p:scale>
          <a:sx n="120" d="100"/>
          <a:sy n="120" d="100"/>
        </p:scale>
        <p:origin x="5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</a:t>
          </a:r>
          <a:r>
            <a:rPr lang="en-US" dirty="0" smtClean="0"/>
            <a:t>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</a:t>
          </a:r>
          <a:r>
            <a:rPr lang="en-US" dirty="0" smtClean="0"/>
            <a:t>features </a:t>
          </a:r>
          <a:r>
            <a:rPr lang="en-US" dirty="0" smtClean="0"/>
            <a:t>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D6E5B69-44E0-C74B-A53F-A761D82345C2}" type="pres">
      <dgm:prSet presAssocID="{591B9DDC-9353-FF48-BB16-9BD516C9E9C3}" presName="circ2" presStyleLbl="vennNode1" presStyleIdx="1" presStyleCnt="3"/>
      <dgm:spPr/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16AEBB6-F042-4A46-818F-8E1648E6928A}" type="pres">
      <dgm:prSet presAssocID="{9EB06ACF-5B2F-4348-AC7E-DFE3A21802C0}" presName="circ3" presStyleLbl="vennNode1" presStyleIdx="2" presStyleCnt="3"/>
      <dgm:spPr/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</a:t>
          </a:r>
          <a:r>
            <a:rPr lang="en-US" sz="2300" kern="1200" dirty="0" smtClean="0"/>
            <a:t>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</a:t>
          </a:r>
          <a:r>
            <a:rPr lang="en-US" sz="2500" kern="1200" dirty="0" smtClean="0"/>
            <a:t>features </a:t>
          </a:r>
          <a:r>
            <a:rPr lang="en-US" sz="2500" kern="1200" dirty="0" smtClean="0"/>
            <a:t>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12" Type="http://schemas.openxmlformats.org/officeDocument/2006/relationships/diagramData" Target="../diagrams/data12.xml"/><Relationship Id="rId13" Type="http://schemas.openxmlformats.org/officeDocument/2006/relationships/diagramLayout" Target="../diagrams/layout12.xml"/><Relationship Id="rId14" Type="http://schemas.openxmlformats.org/officeDocument/2006/relationships/diagramQuickStyle" Target="../diagrams/quickStyle12.xml"/><Relationship Id="rId15" Type="http://schemas.openxmlformats.org/officeDocument/2006/relationships/diagramColors" Target="../diagrams/colors12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10" Type="http://schemas.openxmlformats.org/officeDocument/2006/relationships/diagramColors" Target="../diagrams/colors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4.xml"/><Relationship Id="rId20" Type="http://schemas.openxmlformats.org/officeDocument/2006/relationships/diagramColors" Target="../diagrams/colors16.xml"/><Relationship Id="rId21" Type="http://schemas.microsoft.com/office/2007/relationships/diagramDrawing" Target="../diagrams/drawing16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2" Type="http://schemas.openxmlformats.org/officeDocument/2006/relationships/diagramData" Target="../diagrams/data15.xml"/><Relationship Id="rId13" Type="http://schemas.openxmlformats.org/officeDocument/2006/relationships/diagramLayout" Target="../diagrams/layout15.xml"/><Relationship Id="rId14" Type="http://schemas.openxmlformats.org/officeDocument/2006/relationships/diagramQuickStyle" Target="../diagrams/quickStyle15.xml"/><Relationship Id="rId15" Type="http://schemas.openxmlformats.org/officeDocument/2006/relationships/diagramColors" Target="../diagrams/colors15.xml"/><Relationship Id="rId16" Type="http://schemas.microsoft.com/office/2007/relationships/diagramDrawing" Target="../diagrams/drawing15.xml"/><Relationship Id="rId17" Type="http://schemas.openxmlformats.org/officeDocument/2006/relationships/diagramData" Target="../diagrams/data16.xml"/><Relationship Id="rId18" Type="http://schemas.openxmlformats.org/officeDocument/2006/relationships/diagramLayout" Target="../diagrams/layout16.xml"/><Relationship Id="rId1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</a:t>
            </a:r>
            <a:r>
              <a:rPr lang="en-US" dirty="0" smtClean="0"/>
              <a:t>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</a:t>
            </a:r>
            <a:r>
              <a:rPr lang="en-US" sz="2800" dirty="0" smtClean="0"/>
              <a:t>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examples.yourdictionary.com</a:t>
            </a:r>
            <a:r>
              <a:rPr lang="en-US" dirty="0"/>
              <a:t>/examples-of-rhetorical-</a:t>
            </a:r>
            <a:r>
              <a:rPr lang="en-US" dirty="0" err="1"/>
              <a:t>devices.html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7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  <a:endParaRPr lang="en-US" sz="2800" dirty="0" smtClean="0">
              <a:latin typeface="Frenchpress" charset="0"/>
              <a:ea typeface="Frenchpress" charset="0"/>
              <a:cs typeface="Frenchpres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28018</TotalTime>
  <Words>1705</Words>
  <Application>Microsoft Macintosh PowerPoint</Application>
  <PresentationFormat>Widescreen</PresentationFormat>
  <Paragraphs>486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PowerPoint Presentation</vt:lpstr>
      <vt:lpstr>Repetition</vt:lpstr>
      <vt:lpstr>Parallelism</vt:lpstr>
      <vt:lpstr>Intensifiers</vt:lpstr>
      <vt:lpstr>Repetition</vt:lpstr>
      <vt:lpstr>Notebook 4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89</cp:revision>
  <dcterms:created xsi:type="dcterms:W3CDTF">2016-03-28T15:41:07Z</dcterms:created>
  <dcterms:modified xsi:type="dcterms:W3CDTF">2016-05-19T01:58:54Z</dcterms:modified>
</cp:coreProperties>
</file>